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4" r:id="rId6"/>
    <p:sldId id="266" r:id="rId7"/>
    <p:sldId id="265" r:id="rId8"/>
    <p:sldId id="272" r:id="rId9"/>
    <p:sldId id="271" r:id="rId10"/>
    <p:sldId id="263" r:id="rId11"/>
    <p:sldId id="270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102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3596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430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0725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159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258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122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388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49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588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9822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8FCA3-73A8-4406-A4C2-4775728CD13C}" type="datetimeFigureOut">
              <a:rPr lang="en-NL" smtClean="0"/>
              <a:t>24/02/2023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C0F9-E42F-4C8A-BCE7-14CC62643DDD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0954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37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Veluwe bezienswaardigheden: mooiste plekjes + vakantie tips!">
            <a:extLst>
              <a:ext uri="{FF2B5EF4-FFF2-40B4-BE49-F238E27FC236}">
                <a16:creationId xmlns:a16="http://schemas.microsoft.com/office/drawing/2014/main" id="{430692AB-864C-6813-D238-BD3B936E2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1" b="442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250E76-EFBF-2DEC-7355-C6B755447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GB" sz="8000" b="1">
                <a:solidFill>
                  <a:srgbClr val="FFFFFF"/>
                </a:solidFill>
              </a:rPr>
              <a:t>VELUWE ENHANCED</a:t>
            </a:r>
            <a:endParaRPr lang="en-NL" sz="8000" b="1">
              <a:solidFill>
                <a:srgbClr val="FFFFFF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0FD4087-9E91-A7B8-A256-4A7014E09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Ingmar</a:t>
            </a:r>
          </a:p>
          <a:p>
            <a:pPr algn="r"/>
            <a:r>
              <a:rPr lang="en-GB" dirty="0">
                <a:solidFill>
                  <a:srgbClr val="FFFFFF"/>
                </a:solidFill>
              </a:rPr>
              <a:t>Miguel </a:t>
            </a:r>
          </a:p>
          <a:p>
            <a:pPr algn="r"/>
            <a:r>
              <a:rPr lang="en-GB" dirty="0">
                <a:solidFill>
                  <a:srgbClr val="FFFFFF"/>
                </a:solidFill>
              </a:rPr>
              <a:t>Micha </a:t>
            </a:r>
          </a:p>
          <a:p>
            <a:pPr algn="r"/>
            <a:r>
              <a:rPr lang="en-GB" dirty="0">
                <a:solidFill>
                  <a:srgbClr val="FFFFFF"/>
                </a:solidFill>
              </a:rPr>
              <a:t>Olaf </a:t>
            </a:r>
          </a:p>
          <a:p>
            <a:pPr algn="r"/>
            <a:r>
              <a:rPr lang="en-GB" dirty="0">
                <a:solidFill>
                  <a:srgbClr val="FFFFFF"/>
                </a:solidFill>
              </a:rPr>
              <a:t>Finley  </a:t>
            </a:r>
          </a:p>
          <a:p>
            <a:pPr algn="r"/>
            <a:r>
              <a:rPr lang="en-GB" dirty="0">
                <a:solidFill>
                  <a:srgbClr val="FFFFFF"/>
                </a:solidFill>
              </a:rPr>
              <a:t>Reily</a:t>
            </a:r>
            <a:endParaRPr lang="en-NL" dirty="0">
              <a:solidFill>
                <a:srgbClr val="FFFFFF"/>
              </a:solidFill>
            </a:endParaRPr>
          </a:p>
        </p:txBody>
      </p:sp>
      <p:sp>
        <p:nvSpPr>
          <p:cNvPr id="1040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9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88815-5B7C-47A2-0E26-1821E122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CONCEPT ART - THUMBNAILS</a:t>
            </a:r>
            <a:endParaRPr lang="en-NL" b="1" dirty="0"/>
          </a:p>
        </p:txBody>
      </p:sp>
      <p:pic>
        <p:nvPicPr>
          <p:cNvPr id="9" name="Afbeelding 8" descr="Afbeelding met venster, wit&#10;&#10;Automatisch gegenereerde beschrijving">
            <a:extLst>
              <a:ext uri="{FF2B5EF4-FFF2-40B4-BE49-F238E27FC236}">
                <a16:creationId xmlns:a16="http://schemas.microsoft.com/office/drawing/2014/main" id="{0327B3B9-DB03-95E2-B0D0-3B8127319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49D450A3-C511-79DF-30F0-0D929C6B826D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THUMBNAIL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3796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Tijdelijke aanduiding voor inhoud 7" descr="Afbeelding met illustratie&#10;&#10;Automatisch gegenereerde beschrijving">
            <a:extLst>
              <a:ext uri="{FF2B5EF4-FFF2-40B4-BE49-F238E27FC236}">
                <a16:creationId xmlns:a16="http://schemas.microsoft.com/office/drawing/2014/main" id="{320564E1-8537-120F-3B05-C1B3FAE04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"/>
          <a:stretch/>
        </p:blipFill>
        <p:spPr>
          <a:xfrm>
            <a:off x="838199" y="557188"/>
            <a:ext cx="4181917" cy="5750293"/>
          </a:xfrm>
          <a:prstGeom prst="rect">
            <a:avLst/>
          </a:prstGeom>
        </p:spPr>
      </p:pic>
      <p:pic>
        <p:nvPicPr>
          <p:cNvPr id="12" name="Afbeelding 11" descr="Afbeelding met tekst, boek&#10;&#10;Automatisch gegenereerde beschrijving">
            <a:extLst>
              <a:ext uri="{FF2B5EF4-FFF2-40B4-BE49-F238E27FC236}">
                <a16:creationId xmlns:a16="http://schemas.microsoft.com/office/drawing/2014/main" id="{D70393A9-BAD5-1A08-1126-338777BEC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9" r="3" b="10112"/>
          <a:stretch/>
        </p:blipFill>
        <p:spPr>
          <a:xfrm>
            <a:off x="5186775" y="557188"/>
            <a:ext cx="6167025" cy="278594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E303AEB-C882-502E-DA2B-0BC3604966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1" r="3" b="9258"/>
          <a:stretch/>
        </p:blipFill>
        <p:spPr>
          <a:xfrm>
            <a:off x="5186774" y="3514851"/>
            <a:ext cx="6167025" cy="2792631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93A2D9D2-BC4B-0AB2-3C5F-602B0930DEBF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SCHETSEN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5495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131E54B2-731B-578D-8201-7A914B2AB271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BLOCKINGS</a:t>
            </a:r>
            <a:endParaRPr lang="en-NL" dirty="0"/>
          </a:p>
        </p:txBody>
      </p:sp>
      <p:pic>
        <p:nvPicPr>
          <p:cNvPr id="4" name="Afbeelding 3" descr="Afbeelding met wit, zoogdier&#10;&#10;Automatisch gegenereerde beschrijving">
            <a:extLst>
              <a:ext uri="{FF2B5EF4-FFF2-40B4-BE49-F238E27FC236}">
                <a16:creationId xmlns:a16="http://schemas.microsoft.com/office/drawing/2014/main" id="{B7BF4586-B8B2-E218-51B3-264A96C14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841"/>
            <a:ext cx="6675864" cy="375517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5A39E4A-5CC9-4D1F-025A-1CC93E131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-500" r="16703" b="500"/>
          <a:stretch/>
        </p:blipFill>
        <p:spPr>
          <a:xfrm>
            <a:off x="6675865" y="438651"/>
            <a:ext cx="5516136" cy="47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6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et Nationale Park De Hoge Veluwe | Bezoek Ede">
            <a:extLst>
              <a:ext uri="{FF2B5EF4-FFF2-40B4-BE49-F238E27FC236}">
                <a16:creationId xmlns:a16="http://schemas.microsoft.com/office/drawing/2014/main" id="{6CBA43FD-DA46-3D4F-ED83-4FB59C19E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t="4421" r="4014" b="16966"/>
          <a:stretch/>
        </p:blipFill>
        <p:spPr bwMode="auto">
          <a:xfrm>
            <a:off x="0" y="0"/>
            <a:ext cx="12192000" cy="68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98C3EA-A959-FC98-5A34-0F61F754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KOMENDE SPRINTS</a:t>
            </a:r>
            <a:endParaRPr lang="en-NL" b="1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B595281-5E8A-08E6-9440-A4A8DCBD6FA4}"/>
              </a:ext>
            </a:extLst>
          </p:cNvPr>
          <p:cNvSpPr txBox="1"/>
          <p:nvPr/>
        </p:nvSpPr>
        <p:spPr>
          <a:xfrm>
            <a:off x="2539014" y="3073460"/>
            <a:ext cx="37391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400" dirty="0"/>
              <a:t>Sprint 1:                                                         </a:t>
            </a:r>
          </a:p>
          <a:p>
            <a:pPr marL="0" indent="0">
              <a:buNone/>
            </a:pPr>
            <a:r>
              <a:rPr lang="en-GB" sz="2400" dirty="0" err="1"/>
              <a:t>Kennismaking</a:t>
            </a:r>
            <a:r>
              <a:rPr lang="en-GB" sz="2400" dirty="0"/>
              <a:t> team</a:t>
            </a:r>
          </a:p>
          <a:p>
            <a:pPr marL="0" indent="0">
              <a:buNone/>
            </a:pPr>
            <a:r>
              <a:rPr lang="en-GB" sz="2400" dirty="0"/>
              <a:t>Concept</a:t>
            </a:r>
          </a:p>
          <a:p>
            <a:pPr marL="0" indent="0">
              <a:buNone/>
            </a:pPr>
            <a:r>
              <a:rPr lang="en-GB" sz="2400" dirty="0"/>
              <a:t>Basis</a:t>
            </a:r>
          </a:p>
          <a:p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E32A15E-728E-C35F-3C57-05A57D93AEF0}"/>
              </a:ext>
            </a:extLst>
          </p:cNvPr>
          <p:cNvSpPr txBox="1"/>
          <p:nvPr/>
        </p:nvSpPr>
        <p:spPr>
          <a:xfrm>
            <a:off x="6825479" y="3073460"/>
            <a:ext cx="60941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Sprint 2:</a:t>
            </a:r>
          </a:p>
          <a:p>
            <a:r>
              <a:rPr lang="en-GB" sz="2400" dirty="0" err="1"/>
              <a:t>Filmen</a:t>
            </a:r>
            <a:r>
              <a:rPr lang="en-GB" sz="2400" dirty="0"/>
              <a:t> </a:t>
            </a:r>
            <a:r>
              <a:rPr lang="en-GB" sz="2400" dirty="0" err="1"/>
              <a:t>Veluwe</a:t>
            </a:r>
            <a:r>
              <a:rPr lang="en-GB" sz="2400" dirty="0"/>
              <a:t> &amp; Trailer</a:t>
            </a:r>
          </a:p>
          <a:p>
            <a:pPr marL="0" indent="0">
              <a:buNone/>
            </a:pPr>
            <a:r>
              <a:rPr lang="en-GB" sz="2400" dirty="0"/>
              <a:t>Models &amp; Art </a:t>
            </a:r>
            <a:r>
              <a:rPr lang="en-GB" sz="2400" dirty="0" err="1"/>
              <a:t>uitwerken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GPS &amp; AR </a:t>
            </a:r>
            <a:r>
              <a:rPr lang="en-GB" sz="2400" dirty="0" err="1"/>
              <a:t>intergreren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89240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5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ips voor een dagje uit op de Veluwe | ANWB">
            <a:extLst>
              <a:ext uri="{FF2B5EF4-FFF2-40B4-BE49-F238E27FC236}">
                <a16:creationId xmlns:a16="http://schemas.microsoft.com/office/drawing/2014/main" id="{CAA2765D-5800-D066-CA4F-CD3AD9430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54A5B2-16CD-2B03-3E87-F8D01D0C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b="1">
                <a:solidFill>
                  <a:srgbClr val="FFFFFF"/>
                </a:solidFill>
              </a:rPr>
              <a:t>INHOUD</a:t>
            </a:r>
            <a:endParaRPr lang="en-NL" sz="4000" b="1">
              <a:solidFill>
                <a:srgbClr val="FFFFFF"/>
              </a:solidFill>
            </a:endParaRP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472BBF-B090-D8B7-83A8-F89C79C82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>
                <a:solidFill>
                  <a:srgbClr val="FFFFFF"/>
                </a:solidFill>
              </a:rPr>
              <a:t>De opdracht / Artist &amp; Developer</a:t>
            </a:r>
          </a:p>
          <a:p>
            <a:endParaRPr lang="en-GB" sz="2000">
              <a:solidFill>
                <a:srgbClr val="FFFFFF"/>
              </a:solidFill>
            </a:endParaRPr>
          </a:p>
          <a:p>
            <a:r>
              <a:rPr lang="en-GB" sz="2000">
                <a:solidFill>
                  <a:srgbClr val="FFFFFF"/>
                </a:solidFill>
              </a:rPr>
              <a:t>Het concept</a:t>
            </a:r>
          </a:p>
          <a:p>
            <a:endParaRPr lang="en-GB" sz="2000">
              <a:solidFill>
                <a:srgbClr val="FFFFFF"/>
              </a:solidFill>
            </a:endParaRPr>
          </a:p>
          <a:p>
            <a:r>
              <a:rPr lang="en-GB" sz="2000">
                <a:solidFill>
                  <a:srgbClr val="FFFFFF"/>
                </a:solidFill>
              </a:rPr>
              <a:t>Conceptuele art</a:t>
            </a:r>
          </a:p>
          <a:p>
            <a:endParaRPr lang="en-GB" sz="2000">
              <a:solidFill>
                <a:srgbClr val="FFFFFF"/>
              </a:solidFill>
            </a:endParaRPr>
          </a:p>
          <a:p>
            <a:r>
              <a:rPr lang="en-GB" sz="2000">
                <a:solidFill>
                  <a:srgbClr val="FFFFFF"/>
                </a:solidFill>
              </a:rPr>
              <a:t>Prototypes</a:t>
            </a:r>
          </a:p>
          <a:p>
            <a:endParaRPr lang="en-GB" sz="2000">
              <a:solidFill>
                <a:srgbClr val="FFFFFF"/>
              </a:solidFill>
            </a:endParaRPr>
          </a:p>
          <a:p>
            <a:r>
              <a:rPr lang="en-GB" sz="2000">
                <a:solidFill>
                  <a:srgbClr val="FFFFFF"/>
                </a:solidFill>
              </a:rPr>
              <a:t>Verdere sprints</a:t>
            </a:r>
            <a:endParaRPr lang="en-N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8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peuren naar wolven op de Veluwe - met een wolvendeskundige | Roots">
            <a:extLst>
              <a:ext uri="{FF2B5EF4-FFF2-40B4-BE49-F238E27FC236}">
                <a16:creationId xmlns:a16="http://schemas.microsoft.com/office/drawing/2014/main" id="{B161833C-953A-BE69-D541-DC384750C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Rectangle 309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9080D1-DB7D-9BE7-44A9-648562481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/>
              <a:t>DE OPDRACHT</a:t>
            </a:r>
            <a:endParaRPr lang="en-NL" sz="4000" b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B0E1E6-6BD9-5658-3907-846C2B4C6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2147"/>
            <a:ext cx="3822189" cy="43948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i="1" dirty="0"/>
              <a:t>De </a:t>
            </a:r>
            <a:r>
              <a:rPr lang="en-GB" sz="2000" i="1" dirty="0" err="1"/>
              <a:t>aandacht</a:t>
            </a:r>
            <a:r>
              <a:rPr lang="en-GB" sz="2000" i="1" dirty="0"/>
              <a:t> van </a:t>
            </a:r>
            <a:r>
              <a:rPr lang="en-GB" sz="2000" i="1" dirty="0" err="1"/>
              <a:t>kinderen</a:t>
            </a:r>
            <a:r>
              <a:rPr lang="en-GB" sz="2000" i="1" dirty="0"/>
              <a:t> </a:t>
            </a:r>
            <a:r>
              <a:rPr lang="en-GB" sz="2000" i="1" dirty="0" err="1"/>
              <a:t>blijven</a:t>
            </a:r>
            <a:r>
              <a:rPr lang="en-GB" sz="2000" i="1" dirty="0"/>
              <a:t> </a:t>
            </a:r>
            <a:r>
              <a:rPr lang="en-GB" sz="2000" i="1" dirty="0" err="1"/>
              <a:t>houden</a:t>
            </a:r>
            <a:r>
              <a:rPr lang="en-GB" sz="2000" i="1" dirty="0"/>
              <a:t>. Maak </a:t>
            </a:r>
            <a:r>
              <a:rPr lang="en-GB" sz="2000" i="1" dirty="0" err="1"/>
              <a:t>doormiddel</a:t>
            </a:r>
            <a:r>
              <a:rPr lang="en-GB" sz="2000" i="1" dirty="0"/>
              <a:t> van </a:t>
            </a:r>
            <a:r>
              <a:rPr lang="en-GB" sz="2000" i="1" dirty="0" err="1"/>
              <a:t>een</a:t>
            </a:r>
            <a:r>
              <a:rPr lang="en-GB" sz="2000" i="1" dirty="0"/>
              <a:t> ‘game’ de </a:t>
            </a:r>
            <a:r>
              <a:rPr lang="en-GB" sz="2000" i="1" dirty="0" err="1"/>
              <a:t>wandelingen</a:t>
            </a:r>
            <a:r>
              <a:rPr lang="en-GB" sz="2000" i="1" dirty="0"/>
              <a:t> </a:t>
            </a:r>
            <a:r>
              <a:rPr lang="en-GB" sz="2000" i="1" dirty="0" err="1"/>
              <a:t>toegankelijker</a:t>
            </a:r>
            <a:r>
              <a:rPr lang="en-GB" sz="2000" i="1" dirty="0"/>
              <a:t>.</a:t>
            </a:r>
          </a:p>
          <a:p>
            <a:endParaRPr lang="en-GB" sz="2000" dirty="0"/>
          </a:p>
          <a:p>
            <a:r>
              <a:rPr lang="en-GB" sz="2000" dirty="0"/>
              <a:t>Artist </a:t>
            </a:r>
            <a:r>
              <a:rPr lang="en-GB" sz="2000" dirty="0" err="1"/>
              <a:t>reactie</a:t>
            </a:r>
            <a:r>
              <a:rPr lang="en-GB" sz="2000" dirty="0"/>
              <a:t> </a:t>
            </a:r>
            <a:r>
              <a:rPr lang="en-GB" sz="2000" dirty="0" err="1"/>
              <a:t>na</a:t>
            </a:r>
            <a:r>
              <a:rPr lang="en-GB" sz="2000" dirty="0"/>
              <a:t> briefing:</a:t>
            </a:r>
          </a:p>
          <a:p>
            <a:pPr marL="0" indent="0">
              <a:buNone/>
            </a:pPr>
            <a:r>
              <a:rPr lang="en-GB" sz="2000" dirty="0"/>
              <a:t>Kern - Bos, </a:t>
            </a:r>
            <a:r>
              <a:rPr lang="en-GB" sz="2000" dirty="0" err="1"/>
              <a:t>dieren</a:t>
            </a:r>
            <a:r>
              <a:rPr lang="en-GB" sz="2000" dirty="0"/>
              <a:t>, </a:t>
            </a:r>
            <a:r>
              <a:rPr lang="en-GB" sz="2000" dirty="0" err="1"/>
              <a:t>avontuur</a:t>
            </a:r>
            <a:r>
              <a:rPr lang="en-GB" sz="2000" dirty="0"/>
              <a:t>.</a:t>
            </a:r>
          </a:p>
          <a:p>
            <a:pPr marL="0" indent="0">
              <a:buNone/>
            </a:pPr>
            <a:r>
              <a:rPr lang="en-GB" sz="2000" dirty="0"/>
              <a:t>De </a:t>
            </a:r>
            <a:r>
              <a:rPr lang="en-GB" sz="2000" dirty="0" err="1"/>
              <a:t>wandelingen</a:t>
            </a:r>
            <a:r>
              <a:rPr lang="en-GB" sz="2000" dirty="0"/>
              <a:t> </a:t>
            </a:r>
            <a:r>
              <a:rPr lang="en-GB" sz="2000" dirty="0" err="1"/>
              <a:t>spannender</a:t>
            </a:r>
            <a:r>
              <a:rPr lang="en-GB" sz="2000" dirty="0"/>
              <a:t> </a:t>
            </a:r>
            <a:r>
              <a:rPr lang="en-GB" sz="2000" dirty="0" err="1"/>
              <a:t>maken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r>
              <a:rPr lang="en-GB" sz="2000" dirty="0"/>
              <a:t>Developer </a:t>
            </a:r>
            <a:r>
              <a:rPr lang="en-GB" sz="2000" dirty="0" err="1"/>
              <a:t>reactie</a:t>
            </a:r>
            <a:r>
              <a:rPr lang="en-GB" sz="2000" dirty="0"/>
              <a:t> </a:t>
            </a:r>
            <a:r>
              <a:rPr lang="en-GB" sz="2000" dirty="0" err="1"/>
              <a:t>na</a:t>
            </a:r>
            <a:r>
              <a:rPr lang="en-GB" sz="2000" dirty="0"/>
              <a:t> briefing:</a:t>
            </a:r>
          </a:p>
          <a:p>
            <a:pPr marL="0" indent="0">
              <a:buNone/>
            </a:pPr>
            <a:r>
              <a:rPr lang="en-GB" sz="2000" dirty="0"/>
              <a:t>AR </a:t>
            </a:r>
            <a:r>
              <a:rPr lang="en-GB" sz="2000" dirty="0" err="1"/>
              <a:t>verwerken</a:t>
            </a:r>
            <a:r>
              <a:rPr lang="en-GB" sz="2000" dirty="0"/>
              <a:t> om de </a:t>
            </a:r>
            <a:r>
              <a:rPr lang="en-GB" sz="2000" dirty="0" err="1"/>
              <a:t>wandeling</a:t>
            </a:r>
            <a:r>
              <a:rPr lang="en-GB" sz="2000" dirty="0"/>
              <a:t> </a:t>
            </a:r>
            <a:r>
              <a:rPr lang="en-GB" sz="2000" dirty="0" err="1"/>
              <a:t>interactiever</a:t>
            </a:r>
            <a:r>
              <a:rPr lang="en-GB" sz="2000" dirty="0"/>
              <a:t> </a:t>
            </a:r>
            <a:r>
              <a:rPr lang="en-GB" sz="2000" dirty="0" err="1"/>
              <a:t>te</a:t>
            </a:r>
            <a:r>
              <a:rPr lang="en-GB" sz="2000" dirty="0"/>
              <a:t> </a:t>
            </a:r>
            <a:r>
              <a:rPr lang="en-GB" sz="2000" dirty="0" err="1"/>
              <a:t>maken</a:t>
            </a:r>
            <a:r>
              <a:rPr lang="en-GB" sz="2000" dirty="0"/>
              <a:t>.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918278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 Veluwe | Ontdek het mooiste natuurgebied van Nederland!">
            <a:extLst>
              <a:ext uri="{FF2B5EF4-FFF2-40B4-BE49-F238E27FC236}">
                <a16:creationId xmlns:a16="http://schemas.microsoft.com/office/drawing/2014/main" id="{12B190C3-7831-EFAD-AF13-11B3AE07A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9" r="9091" b="1810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0" name="Rectangle 4109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8E1DB0-B199-E0BB-57F7-BA70AEB43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GB" sz="4000" b="1"/>
              <a:t>HET CONCEPT</a:t>
            </a:r>
            <a:endParaRPr lang="en-NL" sz="4000" b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565606-6C91-C996-0EC7-68EDAE16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1985238"/>
            <a:ext cx="6759191" cy="3909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i="1" dirty="0"/>
              <a:t>AR, Augmented Reality. </a:t>
            </a:r>
            <a:r>
              <a:rPr lang="en-GB" sz="1700" dirty="0"/>
              <a:t>– Concept ‘Game’ </a:t>
            </a:r>
            <a:r>
              <a:rPr lang="en-GB" sz="1700" dirty="0" err="1"/>
              <a:t>breder</a:t>
            </a:r>
            <a:r>
              <a:rPr lang="en-GB" sz="1700" dirty="0"/>
              <a:t> </a:t>
            </a:r>
            <a:r>
              <a:rPr lang="en-GB" sz="1700" dirty="0" err="1"/>
              <a:t>verwerkt</a:t>
            </a:r>
            <a:r>
              <a:rPr lang="en-GB" sz="1700" dirty="0"/>
              <a:t>. </a:t>
            </a:r>
          </a:p>
          <a:p>
            <a:pPr marL="0" indent="0">
              <a:buNone/>
            </a:pPr>
            <a:r>
              <a:rPr lang="en-GB" sz="1700" dirty="0" err="1"/>
              <a:t>Veluwe</a:t>
            </a:r>
            <a:r>
              <a:rPr lang="en-GB" sz="1700" dirty="0"/>
              <a:t> ‘experience’. </a:t>
            </a:r>
          </a:p>
          <a:p>
            <a:pPr marL="0" indent="0">
              <a:buNone/>
            </a:pPr>
            <a:r>
              <a:rPr lang="en-GB" sz="1700" dirty="0" err="1"/>
              <a:t>Stimuleren</a:t>
            </a:r>
            <a:r>
              <a:rPr lang="en-GB" sz="1700" dirty="0"/>
              <a:t> van de </a:t>
            </a:r>
            <a:r>
              <a:rPr lang="en-GB" sz="1700" dirty="0" err="1"/>
              <a:t>creativiteit</a:t>
            </a:r>
            <a:r>
              <a:rPr lang="en-GB" sz="1700" dirty="0"/>
              <a:t> </a:t>
            </a:r>
            <a:r>
              <a:rPr lang="en-GB" sz="1700" dirty="0" err="1"/>
              <a:t>en</a:t>
            </a:r>
            <a:r>
              <a:rPr lang="en-GB" sz="1700" dirty="0"/>
              <a:t> je op </a:t>
            </a:r>
            <a:r>
              <a:rPr lang="en-GB" sz="1700" dirty="0" err="1"/>
              <a:t>een</a:t>
            </a:r>
            <a:r>
              <a:rPr lang="en-GB" sz="1700" dirty="0"/>
              <a:t> </a:t>
            </a:r>
            <a:r>
              <a:rPr lang="en-GB" sz="1700" dirty="0" err="1"/>
              <a:t>andere</a:t>
            </a:r>
            <a:r>
              <a:rPr lang="en-GB" sz="1700" dirty="0"/>
              <a:t> </a:t>
            </a:r>
            <a:r>
              <a:rPr lang="en-GB" sz="1700" dirty="0" err="1"/>
              <a:t>manier</a:t>
            </a:r>
            <a:r>
              <a:rPr lang="en-GB" sz="1700" dirty="0"/>
              <a:t> de </a:t>
            </a:r>
            <a:r>
              <a:rPr lang="en-GB" sz="1700" dirty="0" err="1"/>
              <a:t>Veluwe</a:t>
            </a:r>
            <a:r>
              <a:rPr lang="en-GB" sz="1700" dirty="0"/>
              <a:t> laten </a:t>
            </a:r>
            <a:r>
              <a:rPr lang="en-GB" sz="1700" dirty="0" err="1"/>
              <a:t>bewonderen</a:t>
            </a:r>
            <a:r>
              <a:rPr lang="en-GB" sz="1700" dirty="0"/>
              <a:t>, </a:t>
            </a:r>
            <a:r>
              <a:rPr lang="en-GB" sz="1700" dirty="0" err="1"/>
              <a:t>zonder</a:t>
            </a:r>
            <a:r>
              <a:rPr lang="en-GB" sz="1700" dirty="0"/>
              <a:t> </a:t>
            </a:r>
            <a:r>
              <a:rPr lang="en-GB" sz="1700" dirty="0" err="1"/>
              <a:t>natuur</a:t>
            </a:r>
            <a:r>
              <a:rPr lang="en-GB" sz="1700" dirty="0"/>
              <a:t> </a:t>
            </a:r>
            <a:r>
              <a:rPr lang="en-GB" sz="1700" dirty="0" err="1"/>
              <a:t>te</a:t>
            </a:r>
            <a:r>
              <a:rPr lang="en-GB" sz="1700" dirty="0"/>
              <a:t> </a:t>
            </a:r>
            <a:r>
              <a:rPr lang="en-GB" sz="1700" dirty="0" err="1"/>
              <a:t>beschadigen</a:t>
            </a:r>
            <a:r>
              <a:rPr lang="en-GB" sz="1700" dirty="0"/>
              <a:t>. </a:t>
            </a:r>
          </a:p>
          <a:p>
            <a:pPr marL="0" indent="0">
              <a:buNone/>
            </a:pPr>
            <a:r>
              <a:rPr lang="en-GB" sz="1700" dirty="0" err="1"/>
              <a:t>Dmv</a:t>
            </a:r>
            <a:r>
              <a:rPr lang="en-GB" sz="1700" dirty="0"/>
              <a:t>. </a:t>
            </a:r>
            <a:r>
              <a:rPr lang="en-GB" sz="1700" dirty="0" err="1"/>
              <a:t>gebruik</a:t>
            </a:r>
            <a:r>
              <a:rPr lang="en-GB" sz="1700" dirty="0"/>
              <a:t> van de </a:t>
            </a:r>
            <a:r>
              <a:rPr lang="en-GB" sz="1700" dirty="0" err="1"/>
              <a:t>telefoon</a:t>
            </a:r>
            <a:r>
              <a:rPr lang="en-GB" sz="1700" dirty="0"/>
              <a:t> leg je </a:t>
            </a:r>
            <a:r>
              <a:rPr lang="en-GB" sz="1700" dirty="0" err="1"/>
              <a:t>een</a:t>
            </a:r>
            <a:r>
              <a:rPr lang="en-GB" sz="1700" dirty="0"/>
              <a:t> route </a:t>
            </a:r>
            <a:r>
              <a:rPr lang="en-GB" sz="1700" dirty="0" err="1"/>
              <a:t>af</a:t>
            </a:r>
            <a:r>
              <a:rPr lang="en-GB" sz="1700" dirty="0"/>
              <a:t>. </a:t>
            </a:r>
            <a:r>
              <a:rPr lang="en-GB" sz="1700" dirty="0" err="1"/>
              <a:t>Tijdens</a:t>
            </a:r>
            <a:r>
              <a:rPr lang="en-GB" sz="1700" dirty="0"/>
              <a:t> </a:t>
            </a:r>
            <a:r>
              <a:rPr lang="en-GB" sz="1700" dirty="0" err="1"/>
              <a:t>deze</a:t>
            </a:r>
            <a:r>
              <a:rPr lang="en-GB" sz="1700" dirty="0"/>
              <a:t> route </a:t>
            </a:r>
            <a:r>
              <a:rPr lang="en-GB" sz="1700" dirty="0" err="1"/>
              <a:t>navigeer</a:t>
            </a:r>
            <a:r>
              <a:rPr lang="en-GB" sz="1700" dirty="0"/>
              <a:t> je via </a:t>
            </a:r>
            <a:r>
              <a:rPr lang="en-GB" sz="1700" dirty="0" err="1"/>
              <a:t>virtuele</a:t>
            </a:r>
            <a:r>
              <a:rPr lang="en-GB" sz="1700" dirty="0"/>
              <a:t> </a:t>
            </a:r>
            <a:r>
              <a:rPr lang="en-GB" sz="1700" dirty="0" err="1"/>
              <a:t>voetsporen</a:t>
            </a:r>
            <a:r>
              <a:rPr lang="en-GB" sz="1700" dirty="0"/>
              <a:t> van </a:t>
            </a:r>
            <a:r>
              <a:rPr lang="en-GB" sz="1700" dirty="0" err="1"/>
              <a:t>dieren</a:t>
            </a:r>
            <a:r>
              <a:rPr lang="en-GB" sz="1700" dirty="0"/>
              <a:t>, die je </a:t>
            </a:r>
            <a:r>
              <a:rPr lang="en-GB" sz="1700" dirty="0" err="1"/>
              <a:t>kan</a:t>
            </a:r>
            <a:r>
              <a:rPr lang="en-GB" sz="1700" dirty="0"/>
              <a:t> </a:t>
            </a:r>
            <a:r>
              <a:rPr lang="en-GB" sz="1700" dirty="0" err="1"/>
              <a:t>volgen</a:t>
            </a:r>
            <a:r>
              <a:rPr lang="en-GB" sz="1700" dirty="0"/>
              <a:t>.</a:t>
            </a:r>
          </a:p>
          <a:p>
            <a:pPr marL="0" indent="0">
              <a:buNone/>
            </a:pPr>
            <a:r>
              <a:rPr lang="en-GB" sz="1700" dirty="0"/>
              <a:t>Op </a:t>
            </a:r>
            <a:r>
              <a:rPr lang="en-GB" sz="1700" dirty="0" err="1"/>
              <a:t>deze</a:t>
            </a:r>
            <a:r>
              <a:rPr lang="en-GB" sz="1700" dirty="0"/>
              <a:t> route </a:t>
            </a:r>
            <a:r>
              <a:rPr lang="en-GB" sz="1700" dirty="0" err="1"/>
              <a:t>zijn</a:t>
            </a:r>
            <a:r>
              <a:rPr lang="en-GB" sz="1700" dirty="0"/>
              <a:t> er 3 </a:t>
            </a:r>
            <a:r>
              <a:rPr lang="en-GB" sz="1700" dirty="0" err="1"/>
              <a:t>punten</a:t>
            </a:r>
            <a:r>
              <a:rPr lang="en-GB" sz="1700" dirty="0"/>
              <a:t>, </a:t>
            </a:r>
            <a:r>
              <a:rPr lang="en-GB" sz="1700" dirty="0" err="1"/>
              <a:t>waar</a:t>
            </a:r>
            <a:r>
              <a:rPr lang="en-GB" sz="1700" dirty="0"/>
              <a:t> je </a:t>
            </a:r>
            <a:r>
              <a:rPr lang="en-GB" sz="1700" dirty="0" err="1"/>
              <a:t>een</a:t>
            </a:r>
            <a:r>
              <a:rPr lang="en-GB" sz="1700" dirty="0"/>
              <a:t> </a:t>
            </a:r>
            <a:r>
              <a:rPr lang="en-GB" sz="1700" dirty="0" err="1"/>
              <a:t>situatie</a:t>
            </a:r>
            <a:r>
              <a:rPr lang="en-GB" sz="1700" dirty="0"/>
              <a:t> </a:t>
            </a:r>
            <a:r>
              <a:rPr lang="en-GB" sz="1700" dirty="0" err="1"/>
              <a:t>te</a:t>
            </a:r>
            <a:r>
              <a:rPr lang="en-GB" sz="1700" dirty="0"/>
              <a:t> </a:t>
            </a:r>
            <a:r>
              <a:rPr lang="en-GB" sz="1700" dirty="0" err="1"/>
              <a:t>zien</a:t>
            </a:r>
            <a:r>
              <a:rPr lang="en-GB" sz="1700" dirty="0"/>
              <a:t> </a:t>
            </a:r>
            <a:r>
              <a:rPr lang="en-GB" sz="1700" dirty="0" err="1"/>
              <a:t>krijgt</a:t>
            </a:r>
            <a:r>
              <a:rPr lang="en-GB" sz="1700" dirty="0"/>
              <a:t> via de </a:t>
            </a:r>
            <a:r>
              <a:rPr lang="en-GB" sz="1700" dirty="0" err="1"/>
              <a:t>telefoon</a:t>
            </a:r>
            <a:r>
              <a:rPr lang="en-GB" sz="1700" dirty="0"/>
              <a:t>. </a:t>
            </a:r>
            <a:r>
              <a:rPr lang="en-GB" sz="1700" dirty="0" err="1"/>
              <a:t>Deze</a:t>
            </a:r>
            <a:r>
              <a:rPr lang="en-GB" sz="1700" dirty="0"/>
              <a:t> </a:t>
            </a:r>
            <a:r>
              <a:rPr lang="nl-BE" sz="1700" dirty="0"/>
              <a:t>situaties</a:t>
            </a:r>
            <a:r>
              <a:rPr lang="en-GB" sz="1700" dirty="0"/>
              <a:t> </a:t>
            </a:r>
            <a:r>
              <a:rPr lang="en-GB" sz="1700" dirty="0" err="1"/>
              <a:t>zijn</a:t>
            </a:r>
            <a:r>
              <a:rPr lang="en-GB" sz="1700" dirty="0"/>
              <a:t> </a:t>
            </a:r>
            <a:r>
              <a:rPr lang="en-GB" sz="1700" dirty="0" err="1"/>
              <a:t>opgemaakt</a:t>
            </a:r>
            <a:r>
              <a:rPr lang="en-GB" sz="1700" dirty="0"/>
              <a:t> </a:t>
            </a:r>
            <a:r>
              <a:rPr lang="en-GB" sz="1700" dirty="0" err="1"/>
              <a:t>uit</a:t>
            </a:r>
            <a:r>
              <a:rPr lang="en-GB" sz="1700" dirty="0"/>
              <a:t> AR.</a:t>
            </a:r>
          </a:p>
          <a:p>
            <a:pPr marL="0" indent="0">
              <a:buNone/>
            </a:pPr>
            <a:r>
              <a:rPr lang="en-GB" sz="1700" dirty="0"/>
              <a:t>In </a:t>
            </a:r>
            <a:r>
              <a:rPr lang="en-GB" sz="1700" dirty="0" err="1"/>
              <a:t>elke</a:t>
            </a:r>
            <a:r>
              <a:rPr lang="en-GB" sz="1700" dirty="0"/>
              <a:t> </a:t>
            </a:r>
            <a:r>
              <a:rPr lang="en-GB" sz="1700" dirty="0" err="1"/>
              <a:t>situatie</a:t>
            </a:r>
            <a:r>
              <a:rPr lang="en-GB" sz="1700" dirty="0"/>
              <a:t> </a:t>
            </a:r>
            <a:r>
              <a:rPr lang="en-GB" sz="1700" dirty="0" err="1"/>
              <a:t>krijg</a:t>
            </a:r>
            <a:r>
              <a:rPr lang="en-GB" sz="1700" dirty="0"/>
              <a:t> je 1 letter </a:t>
            </a:r>
            <a:r>
              <a:rPr lang="en-GB" sz="1700" dirty="0" err="1"/>
              <a:t>te</a:t>
            </a:r>
            <a:r>
              <a:rPr lang="en-GB" sz="1700" dirty="0"/>
              <a:t> </a:t>
            </a:r>
            <a:r>
              <a:rPr lang="en-GB" sz="1700" dirty="0" err="1"/>
              <a:t>zien</a:t>
            </a:r>
            <a:r>
              <a:rPr lang="en-GB" sz="1700" dirty="0"/>
              <a:t>. </a:t>
            </a:r>
          </a:p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1700" dirty="0" err="1"/>
              <a:t>Kun</a:t>
            </a:r>
            <a:r>
              <a:rPr lang="en-GB" sz="1700" dirty="0"/>
              <a:t> je van alle 3 de letters </a:t>
            </a:r>
            <a:r>
              <a:rPr lang="en-GB" sz="1700" dirty="0" err="1"/>
              <a:t>een</a:t>
            </a:r>
            <a:r>
              <a:rPr lang="en-GB" sz="1700" dirty="0"/>
              <a:t> </a:t>
            </a:r>
            <a:r>
              <a:rPr lang="en-GB" sz="1700" dirty="0" err="1"/>
              <a:t>woord</a:t>
            </a:r>
            <a:r>
              <a:rPr lang="en-GB" sz="1700" dirty="0"/>
              <a:t> </a:t>
            </a:r>
            <a:r>
              <a:rPr lang="en-GB" sz="1700" dirty="0" err="1"/>
              <a:t>maken</a:t>
            </a:r>
            <a:r>
              <a:rPr lang="en-GB" sz="1700" dirty="0"/>
              <a:t>? Dan </a:t>
            </a:r>
            <a:r>
              <a:rPr lang="en-GB" sz="1700" dirty="0" err="1"/>
              <a:t>zal</a:t>
            </a:r>
            <a:r>
              <a:rPr lang="en-GB" sz="1700" dirty="0"/>
              <a:t> de </a:t>
            </a:r>
            <a:r>
              <a:rPr lang="en-GB" sz="1700" dirty="0" err="1"/>
              <a:t>schatkist</a:t>
            </a:r>
            <a:r>
              <a:rPr lang="en-GB" sz="1700" dirty="0"/>
              <a:t> op het </a:t>
            </a:r>
            <a:r>
              <a:rPr lang="en-GB" sz="1700" dirty="0" err="1"/>
              <a:t>eind</a:t>
            </a:r>
            <a:r>
              <a:rPr lang="en-GB" sz="1700" dirty="0"/>
              <a:t> van de </a:t>
            </a:r>
            <a:r>
              <a:rPr lang="en-GB" sz="1700" dirty="0" err="1"/>
              <a:t>wandeling</a:t>
            </a:r>
            <a:r>
              <a:rPr lang="en-GB" sz="1700" dirty="0"/>
              <a:t> open </a:t>
            </a:r>
            <a:r>
              <a:rPr lang="en-GB" sz="1700" dirty="0" err="1"/>
              <a:t>gaan</a:t>
            </a:r>
            <a:r>
              <a:rPr lang="en-GB" sz="17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0843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gras, buiten, lucht, veld&#10;&#10;Automatisch gegenereerde beschrijving">
            <a:extLst>
              <a:ext uri="{FF2B5EF4-FFF2-40B4-BE49-F238E27FC236}">
                <a16:creationId xmlns:a16="http://schemas.microsoft.com/office/drawing/2014/main" id="{5A0727BC-36CA-6640-38E2-FD150509E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7DCAF61D-44CE-C7A0-0AD0-929C5EC76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 b="1">
                <a:solidFill>
                  <a:srgbClr val="FFFFFF"/>
                </a:solidFill>
              </a:rPr>
              <a:t>TECHNISCH CONCEPT</a:t>
            </a:r>
            <a:endParaRPr lang="en-NL" sz="6600" b="1">
              <a:solidFill>
                <a:srgbClr val="FFFFFF"/>
              </a:solidFill>
            </a:endParaRP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EAC2080-99E1-4528-BFE1-C2FF9C15F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438275" y="6858000"/>
            <a:ext cx="9144000" cy="45719"/>
          </a:xfrm>
        </p:spPr>
        <p:txBody>
          <a:bodyPr>
            <a:normAutofit fontScale="25000" lnSpcReduction="20000"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446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tekst, boom, bebost&#10;&#10;Automatisch gegenereerde beschrijving">
            <a:extLst>
              <a:ext uri="{FF2B5EF4-FFF2-40B4-BE49-F238E27FC236}">
                <a16:creationId xmlns:a16="http://schemas.microsoft.com/office/drawing/2014/main" id="{36EBF4EB-BE6A-42D1-C55F-0BFE0B849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1687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7948A8C-01A2-08D0-E8A9-652F76BB9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7" b="4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936A276-0597-ACEF-C6EE-9DC2D6B652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03" b="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6859A738-CB37-1414-B6FB-377A62409A22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PROTOTYPES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3489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4" name="Rectangle 616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oe de Veluwe de stroom bezoekers in goede banen probeert te leiden |  KRO-NCRV">
            <a:extLst>
              <a:ext uri="{FF2B5EF4-FFF2-40B4-BE49-F238E27FC236}">
                <a16:creationId xmlns:a16="http://schemas.microsoft.com/office/drawing/2014/main" id="{6DBFEF6B-1615-A6C2-80D9-4E800473C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r="7537" b="1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7DCAF61D-44CE-C7A0-0AD0-929C5EC76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GB" sz="8000" b="1">
                <a:solidFill>
                  <a:srgbClr val="FFFFFF"/>
                </a:solidFill>
              </a:rPr>
              <a:t>CONCEPT ART</a:t>
            </a:r>
            <a:endParaRPr lang="en-NL" sz="8000" b="1">
              <a:solidFill>
                <a:srgbClr val="FFFFFF"/>
              </a:solidFill>
            </a:endParaRP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F5B4CAD8-A88E-AFF9-3743-7C29785A0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GB" sz="2800" dirty="0">
                <a:solidFill>
                  <a:srgbClr val="FFFFFF"/>
                </a:solidFill>
              </a:rPr>
              <a:t>NA TOEPASSEN VAN HET KEUZEPROCES</a:t>
            </a:r>
            <a:endParaRPr lang="en-NL" sz="2800" dirty="0">
              <a:solidFill>
                <a:srgbClr val="FFFFFF"/>
              </a:solidFill>
            </a:endParaRPr>
          </a:p>
        </p:txBody>
      </p:sp>
      <p:sp>
        <p:nvSpPr>
          <p:cNvPr id="6166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leurrijk&#10;&#10;Automatisch gegenereerde beschrijving">
            <a:extLst>
              <a:ext uri="{FF2B5EF4-FFF2-40B4-BE49-F238E27FC236}">
                <a16:creationId xmlns:a16="http://schemas.microsoft.com/office/drawing/2014/main" id="{2E83C9CE-0F73-BDA4-F05B-04817702B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AFF6AFE0-8D7C-D39C-9E56-C8198D551E1F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MOODBOARD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4892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A038782-A186-AAE9-8208-10FB3D1D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6DABE3AF-CBDF-5071-A6DF-A52A944484BE}"/>
              </a:ext>
            </a:extLst>
          </p:cNvPr>
          <p:cNvSpPr/>
          <p:nvPr/>
        </p:nvSpPr>
        <p:spPr>
          <a:xfrm>
            <a:off x="0" y="6289288"/>
            <a:ext cx="12192000" cy="568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STYLEBOARD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200600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198</TotalTime>
  <Words>244</Words>
  <Application>Microsoft Office PowerPoint</Application>
  <PresentationFormat>Breedbeeld</PresentationFormat>
  <Paragraphs>54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VELUWE ENHANCED</vt:lpstr>
      <vt:lpstr>INHOUD</vt:lpstr>
      <vt:lpstr>DE OPDRACHT</vt:lpstr>
      <vt:lpstr>HET CONCEPT</vt:lpstr>
      <vt:lpstr>TECHNISCH CONCEPT</vt:lpstr>
      <vt:lpstr>PowerPoint-presentatie</vt:lpstr>
      <vt:lpstr>CONCEPT ART</vt:lpstr>
      <vt:lpstr>PowerPoint-presentatie</vt:lpstr>
      <vt:lpstr>PowerPoint-presentatie</vt:lpstr>
      <vt:lpstr>CONCEPT ART - THUMBNAILS</vt:lpstr>
      <vt:lpstr>PowerPoint-presentatie</vt:lpstr>
      <vt:lpstr>PowerPoint-presentatie</vt:lpstr>
      <vt:lpstr>KOMENDE SPRINTS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VELUWE ENHANCED</dc:title>
  <dc:creator>Reily Nooij</dc:creator>
  <cp:lastModifiedBy>Ingmar van Busschbach</cp:lastModifiedBy>
  <cp:revision>21</cp:revision>
  <dcterms:created xsi:type="dcterms:W3CDTF">2023-02-23T11:14:01Z</dcterms:created>
  <dcterms:modified xsi:type="dcterms:W3CDTF">2023-02-24T09:20:57Z</dcterms:modified>
</cp:coreProperties>
</file>